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400"/>
  <ax:ocxPr ax:name="_cy" ax:value="19050"/>
  <ax:ocxPr ax:name="FlashVars" ax:value=""/>
  <ax:ocxPr ax:name="Movie" ax:value="http://www.youtube.com/v/k707pOV_2yc"/>
  <ax:ocxPr ax:name="Src" ax:value="http://www.youtube.com/v/k707pOV_2yc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84867-C55A-4B50-AC3E-5F2D6F5FC09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76792-8FF1-47CC-8C4E-BCD94C03E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1026" name="ShockwaveFlash1" r:id="rId2" imgW="9142857" imgH="6857143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Bishop McNamara Catholic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Hannah Luehrs</dc:creator>
  <cp:lastModifiedBy>Hannah Luehrs</cp:lastModifiedBy>
  <cp:revision>5</cp:revision>
  <dcterms:created xsi:type="dcterms:W3CDTF">2009-11-03T17:44:37Z</dcterms:created>
  <dcterms:modified xsi:type="dcterms:W3CDTF">2009-11-04T17:26:49Z</dcterms:modified>
</cp:coreProperties>
</file>